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73D6-91D8-4BAE-97F9-ECB10477E1F2}" type="datetimeFigureOut">
              <a:rPr lang="nl-BE" smtClean="0"/>
              <a:t>24/05/2016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5A51-0F8E-4ADF-848C-F586B340BF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608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73D6-91D8-4BAE-97F9-ECB10477E1F2}" type="datetimeFigureOut">
              <a:rPr lang="nl-BE" smtClean="0"/>
              <a:t>24/05/2016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5A51-0F8E-4ADF-848C-F586B340BF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355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73D6-91D8-4BAE-97F9-ECB10477E1F2}" type="datetimeFigureOut">
              <a:rPr lang="nl-BE" smtClean="0"/>
              <a:t>24/05/2016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5A51-0F8E-4ADF-848C-F586B340BF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140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73D6-91D8-4BAE-97F9-ECB10477E1F2}" type="datetimeFigureOut">
              <a:rPr lang="nl-BE" smtClean="0"/>
              <a:t>24/05/2016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5A51-0F8E-4ADF-848C-F586B340BF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474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73D6-91D8-4BAE-97F9-ECB10477E1F2}" type="datetimeFigureOut">
              <a:rPr lang="nl-BE" smtClean="0"/>
              <a:t>24/05/2016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5A51-0F8E-4ADF-848C-F586B340BF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811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73D6-91D8-4BAE-97F9-ECB10477E1F2}" type="datetimeFigureOut">
              <a:rPr lang="nl-BE" smtClean="0"/>
              <a:t>24/05/2016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5A51-0F8E-4ADF-848C-F586B340BF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2016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73D6-91D8-4BAE-97F9-ECB10477E1F2}" type="datetimeFigureOut">
              <a:rPr lang="nl-BE" smtClean="0"/>
              <a:t>24/05/2016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5A51-0F8E-4ADF-848C-F586B340BF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730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73D6-91D8-4BAE-97F9-ECB10477E1F2}" type="datetimeFigureOut">
              <a:rPr lang="nl-BE" smtClean="0"/>
              <a:t>24/05/2016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5A51-0F8E-4ADF-848C-F586B340BF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014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73D6-91D8-4BAE-97F9-ECB10477E1F2}" type="datetimeFigureOut">
              <a:rPr lang="nl-BE" smtClean="0"/>
              <a:t>24/05/2016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5A51-0F8E-4ADF-848C-F586B340BF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365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73D6-91D8-4BAE-97F9-ECB10477E1F2}" type="datetimeFigureOut">
              <a:rPr lang="nl-BE" smtClean="0"/>
              <a:t>24/05/2016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5A51-0F8E-4ADF-848C-F586B340BF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122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73D6-91D8-4BAE-97F9-ECB10477E1F2}" type="datetimeFigureOut">
              <a:rPr lang="nl-BE" smtClean="0"/>
              <a:t>24/05/2016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5A51-0F8E-4ADF-848C-F586B340BF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431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873D6-91D8-4BAE-97F9-ECB10477E1F2}" type="datetimeFigureOut">
              <a:rPr lang="nl-BE" smtClean="0"/>
              <a:t>24/05/2016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45A51-0F8E-4ADF-848C-F586B340BF9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68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588935" y="1177871"/>
            <a:ext cx="5672379" cy="78576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Afgeronde rechthoek 5"/>
          <p:cNvSpPr/>
          <p:nvPr/>
        </p:nvSpPr>
        <p:spPr>
          <a:xfrm>
            <a:off x="883403" y="1425844"/>
            <a:ext cx="5067946" cy="737719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Rechthoek 6"/>
          <p:cNvSpPr/>
          <p:nvPr/>
        </p:nvSpPr>
        <p:spPr>
          <a:xfrm>
            <a:off x="1309605" y="2293748"/>
            <a:ext cx="4231038" cy="6168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Tekstvak 7"/>
          <p:cNvSpPr txBox="1"/>
          <p:nvPr/>
        </p:nvSpPr>
        <p:spPr>
          <a:xfrm>
            <a:off x="1906290" y="1385915"/>
            <a:ext cx="2696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5400" dirty="0" err="1" smtClean="0">
                <a:latin typeface="Bodoni Poster" panose="02070A04080905020204" pitchFamily="18" charset="0"/>
              </a:rPr>
              <a:t>i</a:t>
            </a:r>
            <a:r>
              <a:rPr lang="nl-BE" sz="5400" dirty="0" err="1" smtClean="0">
                <a:solidFill>
                  <a:schemeClr val="bg1"/>
                </a:solidFill>
                <a:latin typeface="Bodoni Poster" panose="02070A04080905020204" pitchFamily="18" charset="0"/>
              </a:rPr>
              <a:t>iDad</a:t>
            </a:r>
            <a:endParaRPr lang="nl-BE" sz="5400" dirty="0">
              <a:latin typeface="Bodoni Poster" panose="02070A04080905020204" pitchFamily="18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1301858" y="2309245"/>
            <a:ext cx="4238785" cy="5269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bIns="0" rtlCol="0" anchor="t"/>
          <a:lstStyle/>
          <a:p>
            <a:pPr algn="ctr"/>
            <a:r>
              <a:rPr lang="nl-BE" dirty="0" smtClean="0">
                <a:latin typeface="Antique Olive Roman" panose="020B0603020204030204" pitchFamily="34" charset="0"/>
              </a:rPr>
              <a:t>Vaderdag 12 juni 2016            </a:t>
            </a:r>
            <a:r>
              <a:rPr lang="nl-BE" sz="3200" dirty="0" smtClean="0">
                <a:sym typeface="Webdings" panose="05030102010509060703" pitchFamily="18" charset="2"/>
              </a:rPr>
              <a:t></a:t>
            </a:r>
            <a:endParaRPr lang="nl-BE" sz="3200" dirty="0"/>
          </a:p>
        </p:txBody>
      </p:sp>
      <p:sp>
        <p:nvSpPr>
          <p:cNvPr id="10" name="Afgeronde rechthoek 9"/>
          <p:cNvSpPr/>
          <p:nvPr/>
        </p:nvSpPr>
        <p:spPr>
          <a:xfrm>
            <a:off x="1619571" y="3084163"/>
            <a:ext cx="1007390" cy="1038386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nl-BE" sz="1400" dirty="0" smtClean="0">
                <a:solidFill>
                  <a:schemeClr val="tx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grappig</a:t>
            </a:r>
            <a:endParaRPr lang="nl-BE" sz="1400" dirty="0">
              <a:solidFill>
                <a:schemeClr val="tx1"/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3106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7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9" baseType="lpstr">
      <vt:lpstr>Adobe Fan Heiti Std B</vt:lpstr>
      <vt:lpstr>Antique Olive Roman</vt:lpstr>
      <vt:lpstr>Arial</vt:lpstr>
      <vt:lpstr>Bodoni Poster</vt:lpstr>
      <vt:lpstr>Calibri</vt:lpstr>
      <vt:lpstr>Calibri Light</vt:lpstr>
      <vt:lpstr>Webdings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Vé De Greef</dc:creator>
  <cp:lastModifiedBy>Vé De Greef</cp:lastModifiedBy>
  <cp:revision>2</cp:revision>
  <dcterms:created xsi:type="dcterms:W3CDTF">2016-05-24T08:00:40Z</dcterms:created>
  <dcterms:modified xsi:type="dcterms:W3CDTF">2016-05-24T08:14:26Z</dcterms:modified>
</cp:coreProperties>
</file>