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00FF00"/>
    <a:srgbClr val="FFFF9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F4BD-78A2-4ABE-903D-7F6AED324E28}" type="datetimeFigureOut">
              <a:rPr lang="nl-BE" smtClean="0"/>
              <a:t>14/03/2016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D74C-11F8-48F2-B7A5-72C3E8E24A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5791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F4BD-78A2-4ABE-903D-7F6AED324E28}" type="datetimeFigureOut">
              <a:rPr lang="nl-BE" smtClean="0"/>
              <a:t>14/03/2016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D74C-11F8-48F2-B7A5-72C3E8E24A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05833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F4BD-78A2-4ABE-903D-7F6AED324E28}" type="datetimeFigureOut">
              <a:rPr lang="nl-BE" smtClean="0"/>
              <a:t>14/03/2016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D74C-11F8-48F2-B7A5-72C3E8E24A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601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F4BD-78A2-4ABE-903D-7F6AED324E28}" type="datetimeFigureOut">
              <a:rPr lang="nl-BE" smtClean="0"/>
              <a:t>14/03/2016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D74C-11F8-48F2-B7A5-72C3E8E24A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9122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F4BD-78A2-4ABE-903D-7F6AED324E28}" type="datetimeFigureOut">
              <a:rPr lang="nl-BE" smtClean="0"/>
              <a:t>14/03/2016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D74C-11F8-48F2-B7A5-72C3E8E24A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3855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F4BD-78A2-4ABE-903D-7F6AED324E28}" type="datetimeFigureOut">
              <a:rPr lang="nl-BE" smtClean="0"/>
              <a:t>14/03/2016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D74C-11F8-48F2-B7A5-72C3E8E24A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1593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F4BD-78A2-4ABE-903D-7F6AED324E28}" type="datetimeFigureOut">
              <a:rPr lang="nl-BE" smtClean="0"/>
              <a:t>14/03/2016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D74C-11F8-48F2-B7A5-72C3E8E24A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75231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F4BD-78A2-4ABE-903D-7F6AED324E28}" type="datetimeFigureOut">
              <a:rPr lang="nl-BE" smtClean="0"/>
              <a:t>14/03/2016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D74C-11F8-48F2-B7A5-72C3E8E24A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6999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F4BD-78A2-4ABE-903D-7F6AED324E28}" type="datetimeFigureOut">
              <a:rPr lang="nl-BE" smtClean="0"/>
              <a:t>14/03/2016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D74C-11F8-48F2-B7A5-72C3E8E24A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6039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F4BD-78A2-4ABE-903D-7F6AED324E28}" type="datetimeFigureOut">
              <a:rPr lang="nl-BE" smtClean="0"/>
              <a:t>14/03/2016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D74C-11F8-48F2-B7A5-72C3E8E24A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1702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F4BD-78A2-4ABE-903D-7F6AED324E28}" type="datetimeFigureOut">
              <a:rPr lang="nl-BE" smtClean="0"/>
              <a:t>14/03/2016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D74C-11F8-48F2-B7A5-72C3E8E24A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46543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FF4BD-78A2-4ABE-903D-7F6AED324E28}" type="datetimeFigureOut">
              <a:rPr lang="nl-BE" smtClean="0"/>
              <a:t>14/03/2016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2D74C-11F8-48F2-B7A5-72C3E8E24A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83598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441566" y="463296"/>
            <a:ext cx="1846800" cy="26822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BE" sz="2800" b="1" dirty="0" smtClean="0"/>
              <a:t>Bon</a:t>
            </a:r>
          </a:p>
          <a:p>
            <a:pPr algn="ctr"/>
            <a:endParaRPr lang="nl-BE" sz="2800" b="1" dirty="0" smtClean="0"/>
          </a:p>
          <a:p>
            <a:pPr algn="ctr"/>
            <a:endParaRPr lang="nl-BE" dirty="0"/>
          </a:p>
          <a:p>
            <a:pPr algn="ctr"/>
            <a:endParaRPr lang="nl-BE" dirty="0"/>
          </a:p>
          <a:p>
            <a:pPr algn="ctr"/>
            <a:endParaRPr lang="nl-BE" dirty="0" smtClean="0"/>
          </a:p>
          <a:p>
            <a:pPr algn="ctr"/>
            <a:r>
              <a:rPr lang="nl-BE" dirty="0" smtClean="0"/>
              <a:t>Voor een lekkere tas koffie!</a:t>
            </a:r>
            <a:endParaRPr lang="nl-BE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283" y="1213980"/>
            <a:ext cx="874065" cy="954027"/>
          </a:xfrm>
          <a:prstGeom prst="rect">
            <a:avLst/>
          </a:prstGeom>
        </p:spPr>
      </p:pic>
      <p:sp>
        <p:nvSpPr>
          <p:cNvPr id="6" name="Afgeronde rechthoek 5"/>
          <p:cNvSpPr/>
          <p:nvPr/>
        </p:nvSpPr>
        <p:spPr>
          <a:xfrm>
            <a:off x="2487715" y="463296"/>
            <a:ext cx="1847088" cy="26822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BE" sz="2800" b="1" dirty="0" smtClean="0"/>
              <a:t>Bon</a:t>
            </a:r>
          </a:p>
          <a:p>
            <a:pPr algn="ctr"/>
            <a:endParaRPr lang="nl-BE" sz="2800" b="1" dirty="0" smtClean="0"/>
          </a:p>
          <a:p>
            <a:pPr algn="ctr"/>
            <a:endParaRPr lang="nl-BE" dirty="0"/>
          </a:p>
          <a:p>
            <a:pPr algn="ctr"/>
            <a:endParaRPr lang="nl-BE" dirty="0"/>
          </a:p>
          <a:p>
            <a:pPr algn="ctr"/>
            <a:endParaRPr lang="nl-BE" dirty="0" smtClean="0"/>
          </a:p>
          <a:p>
            <a:pPr algn="ctr"/>
            <a:r>
              <a:rPr lang="nl-BE" dirty="0" smtClean="0"/>
              <a:t>Voor een goed gesprek met mij!</a:t>
            </a:r>
            <a:endParaRPr lang="nl-BE" dirty="0"/>
          </a:p>
        </p:txBody>
      </p:sp>
      <p:pic>
        <p:nvPicPr>
          <p:cNvPr id="1026" name="Picture 2" descr="http://kinderen.tweehuizen.be/img/zwembad/murat/gs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93" y="1213980"/>
            <a:ext cx="844255" cy="104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fgeronde rechthoek 7"/>
          <p:cNvSpPr/>
          <p:nvPr/>
        </p:nvSpPr>
        <p:spPr>
          <a:xfrm>
            <a:off x="4534152" y="463296"/>
            <a:ext cx="1847088" cy="2682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BE" sz="2800" b="1" dirty="0" smtClean="0"/>
              <a:t>Bon</a:t>
            </a:r>
          </a:p>
        </p:txBody>
      </p:sp>
      <p:sp>
        <p:nvSpPr>
          <p:cNvPr id="9" name="Afgeronde rechthoek 8"/>
          <p:cNvSpPr/>
          <p:nvPr/>
        </p:nvSpPr>
        <p:spPr>
          <a:xfrm>
            <a:off x="441566" y="3550920"/>
            <a:ext cx="1846800" cy="26822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BE" sz="2800" b="1" dirty="0" smtClean="0"/>
              <a:t>Bon</a:t>
            </a:r>
          </a:p>
        </p:txBody>
      </p:sp>
      <p:sp>
        <p:nvSpPr>
          <p:cNvPr id="10" name="Afgeronde rechthoek 9"/>
          <p:cNvSpPr/>
          <p:nvPr/>
        </p:nvSpPr>
        <p:spPr>
          <a:xfrm>
            <a:off x="2487715" y="3550920"/>
            <a:ext cx="1847088" cy="26822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BE" sz="2800" b="1" dirty="0" smtClean="0"/>
              <a:t>Bon</a:t>
            </a:r>
            <a:endParaRPr lang="nl-BE" dirty="0"/>
          </a:p>
        </p:txBody>
      </p:sp>
      <p:sp>
        <p:nvSpPr>
          <p:cNvPr id="11" name="Afgeronde rechthoek 10"/>
          <p:cNvSpPr/>
          <p:nvPr/>
        </p:nvSpPr>
        <p:spPr>
          <a:xfrm>
            <a:off x="4534152" y="3550920"/>
            <a:ext cx="1847088" cy="26822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BE" sz="2800" b="1" dirty="0" smtClean="0"/>
              <a:t>Bon</a:t>
            </a:r>
          </a:p>
        </p:txBody>
      </p:sp>
      <p:sp>
        <p:nvSpPr>
          <p:cNvPr id="12" name="Afgeronde rechthoek 11"/>
          <p:cNvSpPr/>
          <p:nvPr/>
        </p:nvSpPr>
        <p:spPr>
          <a:xfrm>
            <a:off x="441566" y="6638544"/>
            <a:ext cx="1846800" cy="2682240"/>
          </a:xfrm>
          <a:prstGeom prst="roundRect">
            <a:avLst/>
          </a:prstGeom>
          <a:solidFill>
            <a:srgbClr val="FF9999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BE" sz="2800" b="1" dirty="0" smtClean="0"/>
              <a:t>Bon</a:t>
            </a:r>
            <a:endParaRPr lang="nl-BE" dirty="0"/>
          </a:p>
        </p:txBody>
      </p:sp>
      <p:sp>
        <p:nvSpPr>
          <p:cNvPr id="13" name="Afgeronde rechthoek 12"/>
          <p:cNvSpPr/>
          <p:nvPr/>
        </p:nvSpPr>
        <p:spPr>
          <a:xfrm>
            <a:off x="2487715" y="6638544"/>
            <a:ext cx="1847088" cy="2682240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BE" sz="2800" b="1" dirty="0" smtClean="0"/>
              <a:t>Bon</a:t>
            </a:r>
            <a:endParaRPr lang="nl-BE" dirty="0"/>
          </a:p>
        </p:txBody>
      </p:sp>
      <p:sp>
        <p:nvSpPr>
          <p:cNvPr id="14" name="Afgeronde rechthoek 13"/>
          <p:cNvSpPr/>
          <p:nvPr/>
        </p:nvSpPr>
        <p:spPr>
          <a:xfrm>
            <a:off x="4534152" y="6638544"/>
            <a:ext cx="1847088" cy="2682240"/>
          </a:xfrm>
          <a:prstGeom prst="roundRect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BE" sz="2800" b="1" dirty="0" smtClean="0"/>
              <a:t>Bon</a:t>
            </a:r>
          </a:p>
        </p:txBody>
      </p:sp>
    </p:spTree>
    <p:extLst>
      <p:ext uri="{BB962C8B-B14F-4D97-AF65-F5344CB8AC3E}">
        <p14:creationId xmlns:p14="http://schemas.microsoft.com/office/powerpoint/2010/main" val="52473366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22</Words>
  <Application>Microsoft Office PowerPoint</Application>
  <PresentationFormat>A4 (210 x 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Vé De Greef</dc:creator>
  <cp:lastModifiedBy>Vé De Greef</cp:lastModifiedBy>
  <cp:revision>2</cp:revision>
  <dcterms:created xsi:type="dcterms:W3CDTF">2016-03-14T18:06:20Z</dcterms:created>
  <dcterms:modified xsi:type="dcterms:W3CDTF">2016-03-14T18:41:43Z</dcterms:modified>
</cp:coreProperties>
</file>